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4" r:id="rId4"/>
    <p:sldId id="260" r:id="rId5"/>
    <p:sldId id="261" r:id="rId6"/>
    <p:sldId id="263" r:id="rId7"/>
    <p:sldId id="262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63" autoAdjust="0"/>
  </p:normalViewPr>
  <p:slideViewPr>
    <p:cSldViewPr>
      <p:cViewPr varScale="1">
        <p:scale>
          <a:sx n="51" d="100"/>
          <a:sy n="51" d="100"/>
        </p:scale>
        <p:origin x="-797" y="-67"/>
      </p:cViewPr>
      <p:guideLst>
        <p:guide orient="horz" pos="119"/>
        <p:guide orient="horz" pos="572"/>
        <p:guide pos="385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3223-6DDD-45AA-B42A-CADE7466FC9E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D70B-9FE0-40DF-A8D6-887D0C692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7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9346-0435-4003-A974-A064706F3FE3}" type="datetime1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E6B8-5A56-4F69-A52D-9C4A2E0CDD46}" type="datetime1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FE64-3953-44FF-B39F-E53DB3DA16CA}" type="datetime1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1EC-ABD8-43D0-A865-D62AEB347D18}" type="datetime1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4E53-DBC4-4BB6-9B60-E55BF38113A2}" type="datetime1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4435-071E-4739-AE00-654FE3B30D2F}" type="datetime1">
              <a:rPr lang="de-DE" smtClean="0"/>
              <a:t>01.04.2021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A4A1-CE6F-411A-BA6C-80552F8747CE}" type="datetime1">
              <a:rPr lang="de-DE" smtClean="0"/>
              <a:t>01.04.2021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5D99-77F7-473F-9B40-E76AF7E40F5F}" type="datetime1">
              <a:rPr lang="de-DE" smtClean="0"/>
              <a:t>01.04.2021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rgbClr val="F1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338D"/>
                </a:solidFill>
              </a:defRPr>
            </a:lvl1pPr>
          </a:lstStyle>
          <a:p>
            <a:fld id="{7D5EF6B7-838B-43BF-B2DB-AF2AE68E737A}" type="datetime1">
              <a:rPr lang="de-DE" smtClean="0"/>
              <a:t>01.04.2021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338D"/>
                </a:solidFill>
              </a:defRPr>
            </a:lvl1pPr>
          </a:lstStyle>
          <a:p>
            <a:r>
              <a:rPr lang="de-DE" dirty="0" smtClean="0"/>
              <a:t>LC Neuenburger Urwald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38D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7DC-66F9-4998-A2B6-E3339EEAAFD1}" type="datetime1">
              <a:rPr lang="de-DE" smtClean="0"/>
              <a:t>01.04.2021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1E2-38CD-4F12-9DD3-2DEC8429074A}" type="datetime1">
              <a:rPr lang="de-DE" smtClean="0"/>
              <a:t>01.04.2021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5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DAD0-5C74-4FF9-BDE9-BFEE6B09C18F}" type="datetime1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LC Neuenburger Urwald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push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00338D"/>
                </a:solidFill>
              </a:rPr>
              <a:t>Activity</a:t>
            </a:r>
            <a:r>
              <a:rPr lang="de-DE" sz="2400" b="1" dirty="0" smtClean="0">
                <a:solidFill>
                  <a:srgbClr val="00338D"/>
                </a:solidFill>
              </a:rPr>
              <a:t>-Wettbewerb 2021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1127655"/>
            <a:ext cx="5023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Wettbewerbsbeitrag </a:t>
            </a:r>
            <a:r>
              <a:rPr lang="de-DE" sz="2400" b="1" dirty="0" smtClean="0">
                <a:solidFill>
                  <a:srgbClr val="00338D"/>
                </a:solidFill>
              </a:rPr>
              <a:t>– </a:t>
            </a:r>
          </a:p>
          <a:p>
            <a:endParaRPr lang="de-DE" sz="2400" b="1" dirty="0" smtClean="0">
              <a:solidFill>
                <a:srgbClr val="00338D"/>
              </a:solidFill>
            </a:endParaRPr>
          </a:p>
          <a:p>
            <a:r>
              <a:rPr lang="de-DE" sz="2400" b="1" dirty="0" smtClean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2052" name="Picture 4" descr="F:\Lions\Wettbewerb\Los kl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2492899"/>
            <a:ext cx="8777783" cy="27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63643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929142"/>
            <a:ext cx="57807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Ein toller Erfolg !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8.175 Euro erzielte Spendensumme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Je  2.725 Euro gehen an </a:t>
            </a:r>
            <a:br>
              <a:rPr lang="de-DE" sz="2400" b="1" dirty="0" smtClean="0">
                <a:solidFill>
                  <a:srgbClr val="00338D"/>
                </a:solidFill>
              </a:rPr>
            </a:br>
            <a:r>
              <a:rPr lang="de-DE" sz="2400" b="1" dirty="0" smtClean="0">
                <a:solidFill>
                  <a:srgbClr val="00338D"/>
                </a:solidFill>
              </a:rPr>
              <a:t>- den  </a:t>
            </a:r>
            <a:r>
              <a:rPr lang="de-DE" sz="2400" b="1" dirty="0" err="1" smtClean="0">
                <a:solidFill>
                  <a:srgbClr val="00338D"/>
                </a:solidFill>
              </a:rPr>
              <a:t>Zeteler</a:t>
            </a:r>
            <a:r>
              <a:rPr lang="de-DE" sz="2400" b="1" dirty="0" smtClean="0">
                <a:solidFill>
                  <a:srgbClr val="00338D"/>
                </a:solidFill>
              </a:rPr>
              <a:t> Präventionsrat</a:t>
            </a:r>
            <a:br>
              <a:rPr lang="de-DE" sz="2400" b="1" dirty="0" smtClean="0">
                <a:solidFill>
                  <a:srgbClr val="00338D"/>
                </a:solidFill>
              </a:rPr>
            </a:br>
            <a:r>
              <a:rPr lang="de-DE" sz="2400" b="1" dirty="0" smtClean="0">
                <a:solidFill>
                  <a:srgbClr val="00338D"/>
                </a:solidFill>
              </a:rPr>
              <a:t>- die Jugendfeuerwehr </a:t>
            </a:r>
            <a:r>
              <a:rPr lang="de-DE" sz="2400" b="1" dirty="0" err="1" smtClean="0">
                <a:solidFill>
                  <a:srgbClr val="00338D"/>
                </a:solidFill>
              </a:rPr>
              <a:t>Grabstede</a:t>
            </a:r>
            <a:r>
              <a:rPr lang="de-DE" sz="2400" b="1" dirty="0" smtClean="0">
                <a:solidFill>
                  <a:srgbClr val="00338D"/>
                </a:solidFill>
              </a:rPr>
              <a:t/>
            </a:r>
            <a:br>
              <a:rPr lang="de-DE" sz="2400" b="1" dirty="0" smtClean="0">
                <a:solidFill>
                  <a:srgbClr val="00338D"/>
                </a:solidFill>
              </a:rPr>
            </a:br>
            <a:r>
              <a:rPr lang="de-DE" sz="2400" b="1" dirty="0" smtClean="0">
                <a:solidFill>
                  <a:srgbClr val="00338D"/>
                </a:solidFill>
              </a:rPr>
              <a:t>- den TV Neuenburg – Inline Skater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8194" name="Picture 2" descr="F:\Lions\Wettbewerb\20200108_NW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t="16063" r="118" b="26657"/>
          <a:stretch/>
        </p:blipFill>
        <p:spPr bwMode="auto">
          <a:xfrm>
            <a:off x="825283" y="2386175"/>
            <a:ext cx="7759791" cy="40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29645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929142"/>
            <a:ext cx="8005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Eine erfolgreiche </a:t>
            </a:r>
            <a:r>
              <a:rPr lang="de-DE" sz="2400" b="1" dirty="0" err="1" smtClean="0">
                <a:solidFill>
                  <a:srgbClr val="00338D"/>
                </a:solidFill>
              </a:rPr>
              <a:t>Activity</a:t>
            </a:r>
            <a:r>
              <a:rPr lang="de-DE" sz="2400" b="1" dirty="0" smtClean="0">
                <a:solidFill>
                  <a:srgbClr val="00338D"/>
                </a:solidFill>
              </a:rPr>
              <a:t> – ein schönes  Ergebnis !</a:t>
            </a:r>
          </a:p>
        </p:txBody>
      </p:sp>
      <p:pic>
        <p:nvPicPr>
          <p:cNvPr id="9218" name="Picture 2" descr="F:\Lions\Wettbewerb\Bild Wettbewer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" b="4753"/>
          <a:stretch/>
        </p:blipFill>
        <p:spPr bwMode="auto">
          <a:xfrm>
            <a:off x="196312" y="2348880"/>
            <a:ext cx="8750248" cy="37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06284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1127655"/>
            <a:ext cx="5363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338D"/>
                </a:solidFill>
              </a:rPr>
              <a:t>Lionsclub</a:t>
            </a:r>
            <a:r>
              <a:rPr lang="de-DE" sz="2400" b="1" dirty="0" smtClean="0">
                <a:solidFill>
                  <a:srgbClr val="00338D"/>
                </a:solidFill>
              </a:rPr>
              <a:t> Neuenburger Urwald </a:t>
            </a:r>
          </a:p>
          <a:p>
            <a:r>
              <a:rPr lang="de-DE" sz="2400" b="1" dirty="0">
                <a:solidFill>
                  <a:srgbClr val="00338D"/>
                </a:solidFill>
              </a:rPr>
              <a:t>v</a:t>
            </a:r>
            <a:r>
              <a:rPr lang="de-DE" sz="2400" b="1" dirty="0" smtClean="0">
                <a:solidFill>
                  <a:srgbClr val="00338D"/>
                </a:solidFill>
              </a:rPr>
              <a:t>erkauft Lose für den guten Zweck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6" name="Picture 2" descr="K:\Documents\Lions\Wettbewerb\20191102_Frieb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t="20668" r="25388" b="13574"/>
          <a:stretch/>
        </p:blipFill>
        <p:spPr bwMode="auto">
          <a:xfrm>
            <a:off x="2857500" y="2780928"/>
            <a:ext cx="34290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:\Documents\Lions\Wettbewerb\20191102_Frie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988840"/>
            <a:ext cx="7019926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47307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1127655"/>
            <a:ext cx="5363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338D"/>
                </a:solidFill>
              </a:rPr>
              <a:t>Lionsclub</a:t>
            </a:r>
            <a:r>
              <a:rPr lang="de-DE" sz="2400" b="1" dirty="0" smtClean="0">
                <a:solidFill>
                  <a:srgbClr val="00338D"/>
                </a:solidFill>
              </a:rPr>
              <a:t> Neuenburger Urwald </a:t>
            </a:r>
          </a:p>
          <a:p>
            <a:r>
              <a:rPr lang="de-DE" sz="2400" b="1" dirty="0">
                <a:solidFill>
                  <a:srgbClr val="00338D"/>
                </a:solidFill>
              </a:rPr>
              <a:t>v</a:t>
            </a:r>
            <a:r>
              <a:rPr lang="de-DE" sz="2400" b="1" dirty="0" smtClean="0">
                <a:solidFill>
                  <a:srgbClr val="00338D"/>
                </a:solidFill>
              </a:rPr>
              <a:t>erkauft Lose für den guten Zweck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6146" name="Picture 2" descr="F:\Lions\Wettbewerb\Bild L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4130"/>
          <a:stretch/>
        </p:blipFill>
        <p:spPr bwMode="auto">
          <a:xfrm>
            <a:off x="588348" y="986368"/>
            <a:ext cx="768096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6060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1127655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38D"/>
                </a:solidFill>
              </a:rPr>
              <a:t>Ein Hauptgewinn auf Rädern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3074" name="Picture 2" descr="F:\Lions\Wettbewerb\20191106_NW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b="47799"/>
          <a:stretch/>
        </p:blipFill>
        <p:spPr bwMode="auto">
          <a:xfrm>
            <a:off x="1274267" y="1684318"/>
            <a:ext cx="6940550" cy="46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08596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8456" y="1556792"/>
            <a:ext cx="67998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10.000 Lose á 2 Euro</a:t>
            </a:r>
            <a:br>
              <a:rPr lang="de-DE" sz="2400" b="1" dirty="0" smtClean="0">
                <a:solidFill>
                  <a:srgbClr val="00338D"/>
                </a:solidFill>
              </a:rPr>
            </a:br>
            <a:r>
              <a:rPr lang="de-DE" sz="2400" b="1" dirty="0" smtClean="0">
                <a:solidFill>
                  <a:srgbClr val="00338D"/>
                </a:solidFill>
              </a:rPr>
              <a:t>wurden in der Adventszeit verkauft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Trotz eisigen Windes gute Laune verbreitet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Unsere Schornsteinfeger </a:t>
            </a:r>
            <a:br>
              <a:rPr lang="de-DE" sz="2400" b="1" dirty="0" smtClean="0">
                <a:solidFill>
                  <a:srgbClr val="00338D"/>
                </a:solidFill>
              </a:rPr>
            </a:br>
            <a:r>
              <a:rPr lang="de-DE" sz="2400" b="1" dirty="0" smtClean="0">
                <a:solidFill>
                  <a:srgbClr val="00338D"/>
                </a:solidFill>
              </a:rPr>
              <a:t>als Glücksboten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9" name="Picture 4" descr="F:\Lions\Wettbewerb\Los 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42" y="1050265"/>
            <a:ext cx="3464278" cy="10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Lions\Wettbewerb\Schornsteinfeg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4" r="12781"/>
          <a:stretch/>
        </p:blipFill>
        <p:spPr bwMode="auto">
          <a:xfrm>
            <a:off x="-3852936" y="920896"/>
            <a:ext cx="3672408" cy="5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5181505"/>
            <a:ext cx="1296144" cy="125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2934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88889E-6 -0.00092 L 0.24167 0.28426 C 0.29202 0.35232 0.36771 0.39028 0.44671 0.39028 C 0.53664 0.39028 0.60886 0.35232 0.65921 0.28426 L 0.90157 -0.00092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0.66273 L -0.53177 -0.66273 C -0.76024 -0.66273 -1.06302 -0.4743 -1.06302 -0.31921 L -1.06302 0.020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60" y="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8456" y="1166404"/>
            <a:ext cx="8904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338D"/>
                </a:solidFill>
              </a:rPr>
              <a:t>Publikumsmagnet auf dem </a:t>
            </a:r>
            <a:r>
              <a:rPr lang="de-DE" sz="2400" b="1" dirty="0" err="1">
                <a:solidFill>
                  <a:srgbClr val="00338D"/>
                </a:solidFill>
              </a:rPr>
              <a:t>Neebborger</a:t>
            </a:r>
            <a:r>
              <a:rPr lang="de-DE" sz="2400" b="1" dirty="0">
                <a:solidFill>
                  <a:srgbClr val="00338D"/>
                </a:solidFill>
              </a:rPr>
              <a:t> Weihnachtsmarkt</a:t>
            </a:r>
            <a:br>
              <a:rPr lang="de-DE" sz="2400" b="1" dirty="0">
                <a:solidFill>
                  <a:srgbClr val="00338D"/>
                </a:solidFill>
              </a:rPr>
            </a:br>
            <a:r>
              <a:rPr lang="de-DE" sz="2400" b="1" dirty="0">
                <a:solidFill>
                  <a:srgbClr val="00338D"/>
                </a:solidFill>
              </a:rPr>
              <a:t>waren unsere Clubmitglieder als Losverkäufer*innen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Immer einen netten Spruch für die Besucher parat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5" name="Picture 2" descr="F:\Lions\Wettbewerb\Besuchermagn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33423" b="10139"/>
          <a:stretch/>
        </p:blipFill>
        <p:spPr bwMode="auto">
          <a:xfrm>
            <a:off x="251520" y="2708920"/>
            <a:ext cx="8683018" cy="39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80678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1863" y="1164907"/>
            <a:ext cx="900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Höhepunkt war die öffentliche Ziehung des Hauptgewinns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5123" name="Picture 3" descr="F:\Lions\Wettbewerb\Ziehung autogewin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"/>
          <a:stretch/>
        </p:blipFill>
        <p:spPr bwMode="auto">
          <a:xfrm>
            <a:off x="1337957" y="1702359"/>
            <a:ext cx="6042355" cy="47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93245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929142"/>
            <a:ext cx="5389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Eine glückliche Gewinnerin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Glückslos verhilft zu neuem Auto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7170" name="Picture 2" descr="F:\Lions\Wettbewerb\20191228_NW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44"/>
          <a:stretch/>
        </p:blipFill>
        <p:spPr bwMode="auto">
          <a:xfrm>
            <a:off x="187940" y="2636912"/>
            <a:ext cx="8739188" cy="36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14240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 Neuenburger Urwald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88348" y="436205"/>
            <a:ext cx="778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338D"/>
                </a:solidFill>
              </a:rPr>
              <a:t>Die große Lions - Autoverlosung 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14" name="Picture 2" descr="F:\Lions\Lions_logo\LCI_emblem_2color_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0" y="161300"/>
            <a:ext cx="987552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929142"/>
            <a:ext cx="8854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Gesamter Reinerlös wird gespendet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338D"/>
                </a:solidFill>
              </a:rPr>
              <a:t>8.175 Euro zugunsten gemeinnütziger Vereine der Region</a:t>
            </a:r>
            <a:endParaRPr lang="de-DE" sz="2400" b="1" dirty="0">
              <a:solidFill>
                <a:srgbClr val="00338D"/>
              </a:solidFill>
            </a:endParaRPr>
          </a:p>
        </p:txBody>
      </p:sp>
      <p:pic>
        <p:nvPicPr>
          <p:cNvPr id="7170" name="Picture 2" descr="F:\Lions\Wettbewerb\20191228_NW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44"/>
          <a:stretch/>
        </p:blipFill>
        <p:spPr bwMode="auto">
          <a:xfrm>
            <a:off x="187940" y="2636912"/>
            <a:ext cx="8739188" cy="36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78017"/>
      </p:ext>
    </p:extLst>
  </p:cSld>
  <p:clrMapOvr>
    <a:masterClrMapping/>
  </p:clrMapOvr>
  <p:transition spd="slow" advClick="0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Bildschirmpräsentation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Gräßler, Marion</dc:creator>
  <cp:lastModifiedBy>Gräßler, Marion</cp:lastModifiedBy>
  <cp:revision>37</cp:revision>
  <dcterms:created xsi:type="dcterms:W3CDTF">2020-03-11T15:37:50Z</dcterms:created>
  <dcterms:modified xsi:type="dcterms:W3CDTF">2021-04-01T16:14:21Z</dcterms:modified>
</cp:coreProperties>
</file>